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61" userDrawn="1">
          <p15:clr>
            <a:srgbClr val="A4A3A4"/>
          </p15:clr>
        </p15:guide>
        <p15:guide id="3" pos="7370" userDrawn="1">
          <p15:clr>
            <a:srgbClr val="A4A3A4"/>
          </p15:clr>
        </p15:guide>
        <p15:guide id="4" orient="horz" pos="639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pos="5030" userDrawn="1">
          <p15:clr>
            <a:srgbClr val="A4A3A4"/>
          </p15:clr>
        </p15:guide>
        <p15:guide id="7" pos="2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58"/>
        <p:guide pos="361"/>
        <p:guide pos="7370"/>
        <p:guide orient="horz" pos="639"/>
        <p:guide orient="horz" pos="3838"/>
        <p:guide pos="5030"/>
        <p:guide pos="261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105181415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1022350"/>
            <a:ext cx="1106233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天津国展试驾场地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天津国展试驾场地，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位于天津市津南区咸水沽镇国展大道888号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可举办各类试乘试驾，新车发布会等活动。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42275" y="393128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块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万平起租）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en-US" sz="1200">
                <a:latin typeface="+mn-ea"/>
                <a:cs typeface="+mn-ea"/>
                <a:sym typeface="+mn-ea"/>
              </a:rPr>
              <a:t>A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192m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162m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31000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平米；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latin typeface="+mn-ea"/>
                <a:cs typeface="+mn-ea"/>
                <a:sym typeface="+mn-ea"/>
              </a:rPr>
              <a:t>B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193m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129-142m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26100</a:t>
            </a:r>
            <a:r>
              <a:rPr lang="zh-CN" altLang="en-US" sz="1200">
                <a:latin typeface="+mn-ea"/>
                <a:cs typeface="+mn-ea"/>
                <a:sym typeface="+mn-ea"/>
              </a:rPr>
              <a:t>平米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380V/400kw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 b="1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水泥路面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5760" y="1022350"/>
            <a:ext cx="3688715" cy="2400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" y="1022350"/>
            <a:ext cx="6907530" cy="5070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6"/>
          <p:cNvPicPr>
            <a:picLocks noChangeAspect="1"/>
          </p:cNvPicPr>
          <p:nvPr/>
        </p:nvPicPr>
        <p:blipFill>
          <a:blip r:embed="rId1"/>
          <a:srcRect t="4252"/>
          <a:stretch>
            <a:fillRect/>
          </a:stretch>
        </p:blipFill>
        <p:spPr>
          <a:xfrm>
            <a:off x="587375" y="3893820"/>
            <a:ext cx="3562350" cy="2316480"/>
          </a:xfrm>
          <a:prstGeom prst="rect">
            <a:avLst/>
          </a:prstGeom>
        </p:spPr>
      </p:pic>
      <p:pic>
        <p:nvPicPr>
          <p:cNvPr id="2" name="图片 1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45" y="1109345"/>
            <a:ext cx="3566795" cy="2316480"/>
          </a:xfrm>
          <a:prstGeom prst="rect">
            <a:avLst/>
          </a:prstGeom>
        </p:spPr>
      </p:pic>
      <p:pic>
        <p:nvPicPr>
          <p:cNvPr id="4" name="图片 3" descr="22"/>
          <p:cNvPicPr>
            <a:picLocks noChangeAspect="1"/>
          </p:cNvPicPr>
          <p:nvPr/>
        </p:nvPicPr>
        <p:blipFill>
          <a:blip r:embed="rId3"/>
          <a:srcRect b="4612"/>
          <a:stretch>
            <a:fillRect/>
          </a:stretch>
        </p:blipFill>
        <p:spPr>
          <a:xfrm>
            <a:off x="575945" y="1109345"/>
            <a:ext cx="3571240" cy="2316480"/>
          </a:xfrm>
          <a:prstGeom prst="rect">
            <a:avLst/>
          </a:prstGeom>
        </p:spPr>
      </p:pic>
      <p:pic>
        <p:nvPicPr>
          <p:cNvPr id="8" name="图片 7" descr="33"/>
          <p:cNvPicPr>
            <a:picLocks noChangeAspect="1"/>
          </p:cNvPicPr>
          <p:nvPr/>
        </p:nvPicPr>
        <p:blipFill>
          <a:blip r:embed="rId4"/>
          <a:srcRect l="2799"/>
          <a:stretch>
            <a:fillRect/>
          </a:stretch>
        </p:blipFill>
        <p:spPr>
          <a:xfrm>
            <a:off x="4277995" y="1108710"/>
            <a:ext cx="3576955" cy="2317115"/>
          </a:xfrm>
          <a:prstGeom prst="rect">
            <a:avLst/>
          </a:prstGeom>
        </p:spPr>
      </p:pic>
      <p:pic>
        <p:nvPicPr>
          <p:cNvPr id="3" name="图片 2" descr="8b82b9014a90f60302022e0d4edc2513b151ed25"/>
          <p:cNvPicPr>
            <a:picLocks noChangeAspect="1"/>
          </p:cNvPicPr>
          <p:nvPr/>
        </p:nvPicPr>
        <p:blipFill>
          <a:blip r:embed="rId5"/>
          <a:srcRect t="4277" r="16654"/>
          <a:stretch>
            <a:fillRect/>
          </a:stretch>
        </p:blipFill>
        <p:spPr>
          <a:xfrm>
            <a:off x="4280535" y="3896995"/>
            <a:ext cx="3571875" cy="2316480"/>
          </a:xfrm>
          <a:prstGeom prst="rect">
            <a:avLst/>
          </a:prstGeom>
        </p:spPr>
      </p:pic>
      <p:pic>
        <p:nvPicPr>
          <p:cNvPr id="10" name="图片 9" descr="a2c0c54cgy1h3vucx4dbqj21910u0qa3"/>
          <p:cNvPicPr>
            <a:picLocks noChangeAspect="1"/>
          </p:cNvPicPr>
          <p:nvPr/>
        </p:nvPicPr>
        <p:blipFill>
          <a:blip r:embed="rId6"/>
          <a:srcRect l="4936" t="3976" r="4177" b="7042"/>
          <a:stretch>
            <a:fillRect/>
          </a:stretch>
        </p:blipFill>
        <p:spPr>
          <a:xfrm>
            <a:off x="7983220" y="3896995"/>
            <a:ext cx="3550920" cy="23164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08810" y="6281420"/>
            <a:ext cx="1254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场地鸟瞰图</a:t>
            </a:r>
            <a:endParaRPr lang="zh-CN" altLang="zh-CN" sz="1200"/>
          </a:p>
        </p:txBody>
      </p:sp>
      <p:sp>
        <p:nvSpPr>
          <p:cNvPr id="12" name="文本框 11"/>
          <p:cNvSpPr txBox="1"/>
          <p:nvPr/>
        </p:nvSpPr>
        <p:spPr>
          <a:xfrm>
            <a:off x="5612130" y="6281420"/>
            <a:ext cx="1726565" cy="257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1200">
                <a:sym typeface="+mn-ea"/>
              </a:rPr>
              <a:t>场地鸟瞰图</a:t>
            </a:r>
            <a:endParaRPr lang="zh-CN" altLang="zh-CN" sz="1200"/>
          </a:p>
          <a:p>
            <a:endParaRPr lang="zh-CN" altLang="zh-CN" sz="1200"/>
          </a:p>
        </p:txBody>
      </p:sp>
      <p:sp>
        <p:nvSpPr>
          <p:cNvPr id="13" name="文本框 12"/>
          <p:cNvSpPr txBox="1"/>
          <p:nvPr/>
        </p:nvSpPr>
        <p:spPr>
          <a:xfrm>
            <a:off x="9363710" y="6281420"/>
            <a:ext cx="12496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>
                <a:sym typeface="+mn-ea"/>
              </a:rPr>
              <a:t>场地鸟瞰图</a:t>
            </a:r>
            <a:endParaRPr lang="zh-CN" altLang="zh-CN" sz="12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14855" y="3496310"/>
            <a:ext cx="12458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5" name="文本框 14"/>
          <p:cNvSpPr txBox="1"/>
          <p:nvPr/>
        </p:nvSpPr>
        <p:spPr>
          <a:xfrm>
            <a:off x="5612130" y="3493135"/>
            <a:ext cx="13138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ym typeface="+mn-ea"/>
              </a:rPr>
              <a:t>场地实景图</a:t>
            </a:r>
            <a:endParaRPr lang="zh-CN" altLang="en-US" sz="12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77350" y="3493135"/>
            <a:ext cx="1675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ym typeface="+mn-ea"/>
              </a:rPr>
              <a:t>场地实景图</a:t>
            </a:r>
            <a:endParaRPr lang="zh-CN" altLang="en-US" sz="120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0ab2892-252f-489b-a988-dcf4cc5f40d8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宽屏</PresentationFormat>
  <Paragraphs>23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天津国家会展中心 试驾场地</dc:title>
  <dc:creator/>
  <cp:lastModifiedBy>s_兔玖</cp:lastModifiedBy>
  <cp:revision>396</cp:revision>
  <dcterms:created xsi:type="dcterms:W3CDTF">2019-06-19T02:08:00Z</dcterms:created>
  <dcterms:modified xsi:type="dcterms:W3CDTF">2023-02-24T04:19:16Z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9D3B27AAA406477EBFE238FD70A28842</vt:lpwstr>
  </property>
</Properties>
</file>